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67" r:id="rId9"/>
    <p:sldId id="266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89" autoAdjust="0"/>
    <p:restoredTop sz="94660"/>
  </p:normalViewPr>
  <p:slideViewPr>
    <p:cSldViewPr>
      <p:cViewPr>
        <p:scale>
          <a:sx n="100" d="100"/>
          <a:sy n="100" d="100"/>
        </p:scale>
        <p:origin x="-1278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A9E985E-A62E-4598-A179-07C95A70CB5E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1: consignes et assistance videolink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 – Conception préliminaire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III </a:t>
            </a:r>
            <a:r>
              <a:rPr lang="fr-FR" sz="3000" dirty="0" smtClean="0"/>
              <a:t>– Conception </a:t>
            </a:r>
            <a:r>
              <a:rPr lang="fr-FR" sz="3000" dirty="0" smtClean="0"/>
              <a:t>détaillée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IV – </a:t>
            </a:r>
            <a:r>
              <a:rPr lang="fr-FR" sz="3000" dirty="0" smtClean="0"/>
              <a:t>Réalisation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V – Tests unitaires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VI – Tests </a:t>
            </a:r>
            <a:r>
              <a:rPr lang="fr-FR" sz="3000" dirty="0" smtClean="0"/>
              <a:t>d’intégration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Conclusion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Plan de la soutenance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FR" dirty="0" smtClean="0"/>
              <a:t>Introduction</a:t>
            </a:r>
          </a:p>
          <a:p>
            <a:pPr>
              <a:buNone/>
            </a:pPr>
            <a:r>
              <a:rPr lang="fr-FR" dirty="0" smtClean="0"/>
              <a:t>I – Présentation globale du projet</a:t>
            </a:r>
            <a:endParaRPr lang="fr-FR" dirty="0" smtClean="0"/>
          </a:p>
          <a:p>
            <a:pPr>
              <a:buNone/>
            </a:pPr>
            <a:r>
              <a:rPr lang="fr-FR" dirty="0" smtClean="0"/>
              <a:t>II </a:t>
            </a:r>
            <a:r>
              <a:rPr lang="fr-FR" dirty="0" smtClean="0"/>
              <a:t>– Spécification / analyse</a:t>
            </a:r>
          </a:p>
          <a:p>
            <a:pPr>
              <a:buNone/>
            </a:pPr>
            <a:r>
              <a:rPr lang="fr-FR" dirty="0" smtClean="0"/>
              <a:t>III </a:t>
            </a:r>
            <a:r>
              <a:rPr lang="fr-FR" dirty="0" smtClean="0"/>
              <a:t>– Conception préliminaire</a:t>
            </a:r>
          </a:p>
          <a:p>
            <a:pPr>
              <a:buNone/>
            </a:pPr>
            <a:r>
              <a:rPr lang="fr-FR" dirty="0" smtClean="0"/>
              <a:t>IV </a:t>
            </a:r>
            <a:r>
              <a:rPr lang="fr-FR" dirty="0" smtClean="0"/>
              <a:t>– Conception détaillée</a:t>
            </a:r>
          </a:p>
          <a:p>
            <a:pPr>
              <a:buNone/>
            </a:pPr>
            <a:r>
              <a:rPr lang="fr-FR" dirty="0" smtClean="0"/>
              <a:t>V </a:t>
            </a:r>
            <a:r>
              <a:rPr lang="fr-FR" dirty="0" smtClean="0"/>
              <a:t>– Réalisation</a:t>
            </a:r>
          </a:p>
          <a:p>
            <a:pPr>
              <a:buNone/>
            </a:pPr>
            <a:r>
              <a:rPr lang="fr-FR" dirty="0" smtClean="0"/>
              <a:t>VI </a:t>
            </a:r>
            <a:r>
              <a:rPr lang="fr-FR" dirty="0" smtClean="0"/>
              <a:t>– Tests unitaires</a:t>
            </a:r>
          </a:p>
          <a:p>
            <a:pPr>
              <a:buNone/>
            </a:pPr>
            <a:r>
              <a:rPr lang="fr-FR" dirty="0" smtClean="0"/>
              <a:t>VII </a:t>
            </a:r>
            <a:r>
              <a:rPr lang="fr-FR" dirty="0" smtClean="0"/>
              <a:t>– Tests d’intégration</a:t>
            </a:r>
          </a:p>
          <a:p>
            <a:pPr>
              <a:buNone/>
            </a:pPr>
            <a:r>
              <a:rPr lang="fr-FR" dirty="0" smtClean="0"/>
              <a:t>Conclusion personnelle et globale</a:t>
            </a:r>
          </a:p>
          <a:p>
            <a:pPr lvl="1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Introduction</a:t>
            </a:r>
            <a:endParaRPr lang="fr-FR" sz="3000" dirty="0"/>
          </a:p>
        </p:txBody>
      </p:sp>
      <p:pic>
        <p:nvPicPr>
          <p:cNvPr id="1029" name="Picture 5" descr="G:\BTS 2\Projet\docs\Logibag_SAS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2381250" cy="419100"/>
          </a:xfrm>
          <a:prstGeom prst="rect">
            <a:avLst/>
          </a:prstGeom>
          <a:noFill/>
        </p:spPr>
      </p:pic>
      <p:pic>
        <p:nvPicPr>
          <p:cNvPr id="1026" name="Picture 2" descr="G:\BTS 2\Projet\docs\Airport_Electronic_Luggage_Locker_System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643182"/>
            <a:ext cx="2381250" cy="2790825"/>
          </a:xfrm>
          <a:prstGeom prst="rect">
            <a:avLst/>
          </a:prstGeom>
          <a:noFill/>
        </p:spPr>
      </p:pic>
      <p:pic>
        <p:nvPicPr>
          <p:cNvPr id="1027" name="Picture 3" descr="G:\BTS 2\Projet\docs\Airport_Electronic_Luggage_Locker_Systems_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928934"/>
            <a:ext cx="2381250" cy="2047875"/>
          </a:xfrm>
          <a:prstGeom prst="rect">
            <a:avLst/>
          </a:prstGeom>
          <a:noFill/>
        </p:spPr>
      </p:pic>
      <p:pic>
        <p:nvPicPr>
          <p:cNvPr id="1028" name="Picture 4" descr="G:\BTS 2\Projet\docs\Airport_Electronic_Luggage_Locker_Systems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2071678"/>
            <a:ext cx="238125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Catégories de consignes:</a:t>
            </a:r>
          </a:p>
          <a:p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à bagages</a:t>
            </a:r>
          </a:p>
          <a:p>
            <a:pPr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business to business</a:t>
            </a:r>
          </a:p>
          <a:p>
            <a:pPr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postales --&gt; cadre du projet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Introduction</a:t>
            </a:r>
            <a:endParaRPr lang="fr-FR" sz="3000" dirty="0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0" y="8191500"/>
          <a:ext cx="847725" cy="3095625"/>
        </p:xfrm>
        <a:graphic>
          <a:graphicData uri="http://schemas.openxmlformats.org/presentationml/2006/ole">
            <p:oleObj spid="_x0000_s19457" name="Image bitmap" r:id="rId3" imgW="1556424" imgH="5661538" progId="Paint.Picture">
              <p:embed/>
            </p:oleObj>
          </a:graphicData>
        </a:graphic>
      </p:graphicFrame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</a:t>
            </a:r>
            <a:r>
              <a:rPr lang="fr-FR" dirty="0" smtClean="0"/>
              <a:t>l’existant : les éléments du système</a:t>
            </a:r>
            <a:endParaRPr lang="fr-FR" dirty="0" smtClean="0"/>
          </a:p>
          <a:p>
            <a:endParaRPr lang="fr-FR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1428728" y="2500306"/>
          <a:ext cx="6284913" cy="2452687"/>
        </p:xfrm>
        <a:graphic>
          <a:graphicData uri="http://schemas.openxmlformats.org/presentationml/2006/ole">
            <p:oleObj spid="_x0000_s29698" r:id="rId3" imgW="4264560" imgH="16642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</a:t>
            </a:r>
            <a:r>
              <a:rPr lang="fr-FR" dirty="0" smtClean="0"/>
              <a:t>l’existant : les problèmes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Système vieillissant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Nécessité d’une optimisation matérielle et logicielle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</a:t>
            </a:r>
            <a:r>
              <a:rPr lang="fr-FR" dirty="0" smtClean="0"/>
              <a:t>solution : système et objectifs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Installation version optimisée du système 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Ajout d’une nouvelle fonctionnalité: l’assistance en ligne</a:t>
            </a:r>
            <a:endParaRPr lang="fr-FR" dirty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357290" y="2500306"/>
          <a:ext cx="6286500" cy="2452688"/>
        </p:xfrm>
        <a:graphic>
          <a:graphicData uri="http://schemas.openxmlformats.org/presentationml/2006/ole">
            <p:oleObj spid="_x0000_s30722" r:id="rId3" imgW="4264560" imgH="16642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428596" y="2857496"/>
          <a:ext cx="8229600" cy="223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50831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Etudiant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r>
                        <a:rPr lang="fr-FR" baseline="30000" dirty="0" smtClean="0"/>
                        <a:t>er</a:t>
                      </a:r>
                      <a:r>
                        <a:rPr lang="fr-FR" dirty="0" smtClean="0"/>
                        <a:t> étudiant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r>
                        <a:rPr lang="fr-FR" baseline="30000" dirty="0" smtClean="0"/>
                        <a:t>e</a:t>
                      </a:r>
                      <a:r>
                        <a:rPr lang="fr-FR" dirty="0" smtClean="0"/>
                        <a:t> étudiant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r>
                        <a:rPr lang="fr-FR" baseline="30000" dirty="0" smtClean="0"/>
                        <a:t>e</a:t>
                      </a:r>
                      <a:r>
                        <a:rPr lang="fr-FR" dirty="0" smtClean="0"/>
                        <a:t> étudiant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r>
                        <a:rPr lang="fr-FR" baseline="30000" dirty="0" smtClean="0"/>
                        <a:t>e</a:t>
                      </a:r>
                      <a:r>
                        <a:rPr lang="fr-FR" dirty="0" smtClean="0"/>
                        <a:t> étudiant</a:t>
                      </a:r>
                      <a:endParaRPr lang="fr-FR" dirty="0"/>
                    </a:p>
                  </a:txBody>
                  <a:tcPr/>
                </a:tc>
              </a:tr>
              <a:tr h="186514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Tâches</a:t>
                      </a:r>
                      <a:r>
                        <a:rPr lang="fr-FR" baseline="0" dirty="0" smtClean="0"/>
                        <a:t> à réaliser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/>
                        <a:t>Elaborer</a:t>
                      </a:r>
                      <a:r>
                        <a:rPr lang="fr-FR" sz="1400" baseline="0" dirty="0" smtClean="0"/>
                        <a:t> l’IHM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Installation</a:t>
                      </a:r>
                      <a:r>
                        <a:rPr lang="fr-FR" sz="1400" baseline="0" dirty="0" smtClean="0"/>
                        <a:t> et configuration du système</a:t>
                      </a:r>
                    </a:p>
                    <a:p>
                      <a:pPr algn="l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/>
                        <a:t>Gestion de la</a:t>
                      </a:r>
                      <a:r>
                        <a:rPr lang="fr-FR" sz="1400" baseline="0" dirty="0" smtClean="0"/>
                        <a:t> base de données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Mettre en place</a:t>
                      </a:r>
                      <a:r>
                        <a:rPr lang="fr-FR" sz="1400" baseline="0" dirty="0" smtClean="0"/>
                        <a:t> l’assistance en ligne</a:t>
                      </a:r>
                    </a:p>
                    <a:p>
                      <a:pPr algn="l"/>
                      <a:endParaRPr lang="fr-FR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28596" y="242886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43000"/>
          </a:xfrm>
        </p:spPr>
        <p:txBody>
          <a:bodyPr anchor="t">
            <a:normAutofit/>
          </a:bodyPr>
          <a:lstStyle/>
          <a:p>
            <a:r>
              <a:rPr lang="fr-FR" sz="3000" dirty="0" smtClean="0"/>
              <a:t>I – Spécification / analyse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206</TotalTime>
  <Words>194</Words>
  <Application>Microsoft Office PowerPoint</Application>
  <PresentationFormat>Affichage à l'écran (4:3)</PresentationFormat>
  <Paragraphs>56</Paragraphs>
  <Slides>15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Débit</vt:lpstr>
      <vt:lpstr>Image bitmap</vt:lpstr>
      <vt:lpstr>Soutenance de projet</vt:lpstr>
      <vt:lpstr>Plan de la soutenance</vt:lpstr>
      <vt:lpstr>Introduction</vt:lpstr>
      <vt:lpstr>Introduction</vt:lpstr>
      <vt:lpstr>I - Présentation globale du projet</vt:lpstr>
      <vt:lpstr>I - Présentation globale du projet</vt:lpstr>
      <vt:lpstr>I - Présentation globale du projet</vt:lpstr>
      <vt:lpstr>I - Présentation globale du projet</vt:lpstr>
      <vt:lpstr>I – Spécification / analyse</vt:lpstr>
      <vt:lpstr>II – Conception préliminaire</vt:lpstr>
      <vt:lpstr>III – Conception détaillée</vt:lpstr>
      <vt:lpstr>IV – Réalisation</vt:lpstr>
      <vt:lpstr>V – Tests unitaires</vt:lpstr>
      <vt:lpstr>VI – Tests d’intégration</vt:lpstr>
      <vt:lpstr>Conclusion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38</cp:revision>
  <dcterms:created xsi:type="dcterms:W3CDTF">2015-06-09T06:26:26Z</dcterms:created>
  <dcterms:modified xsi:type="dcterms:W3CDTF">2015-06-09T09:54:58Z</dcterms:modified>
</cp:coreProperties>
</file>